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4" r:id="rId20"/>
    <p:sldId id="265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ABE35-975B-4735-A432-04C81D3C2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CB68C-8CE8-4894-9D65-2A37D9208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FE43D-0FBB-4D42-B46C-6F02690C7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BF2AF-2DAC-4FB3-BCA8-0B78B7F8918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5AD8D-337D-4E68-8CCC-9737DC16C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DD8A9-E9DE-41A8-9513-48659F7A4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EB2C-2717-4336-BBC0-404A57510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20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C49A-8FF5-4D07-84E5-4C57F0797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F8A95B-F0F9-4D4A-ADAC-76271DBD3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CE1E8-4EFD-4229-9EA7-C775E4B5B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BF2AF-2DAC-4FB3-BCA8-0B78B7F8918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EB283-0C73-4A22-A88C-6AAAC181C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CD4A1-9873-4B93-8979-6E51C285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EB2C-2717-4336-BBC0-404A57510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22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326A8-4C7A-4020-99F7-A11EAC52A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CA69F-383C-4B99-B48D-506BE2A3A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33189-492C-4E53-8D85-975A86B52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BF2AF-2DAC-4FB3-BCA8-0B78B7F8918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D3C3B-3B3B-41B5-A4D5-146D23201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41829-4F59-491C-86E9-3492C141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EB2C-2717-4336-BBC0-404A57510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9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D326-3E2A-422F-9758-001D42916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DDC20-9258-40AA-902B-9DEFB9D19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F9082-5AFA-4995-94DD-2EBEDAB20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BF2AF-2DAC-4FB3-BCA8-0B78B7F8918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B0C03-AB20-4ABB-BD67-A88479FD1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12C45-4CFD-460B-BF34-A0AE35AFB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EB2C-2717-4336-BBC0-404A57510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7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DCFE-20D4-46CC-A4CC-A89DF18F4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1534C-1A03-48CC-981D-308D03C7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6154D-08E9-44CC-9311-034CF1650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BF2AF-2DAC-4FB3-BCA8-0B78B7F8918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2284A-AE40-4DB9-ABD5-BB383A0C6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13F62-1663-47E5-A1D5-22F58518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EB2C-2717-4336-BBC0-404A57510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7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9B146-6CAF-4641-99D8-CC683A97D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DF886-4D8B-44C2-ABEF-266ADA856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25DBB-11E1-446A-8D60-B41F6B34C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D7FAA-86E2-4D39-B703-CE64E189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BF2AF-2DAC-4FB3-BCA8-0B78B7F8918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49FA2-FCCD-459A-BCF3-0B6B3157F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C2E65-0E4A-41CC-8387-0DDD78B4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EB2C-2717-4336-BBC0-404A57510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25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1854-BDED-47E4-9DD4-4A5AD7E0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30E8B-B77A-4D05-A55A-DB892CB4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0F4DD-01C3-451F-B204-79FCD4EE2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58D97-4344-453F-9CAF-C71D8E37CD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A648DA-EBB0-4C73-954E-854F07CCE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3556E-0791-4ABC-9781-0B8B642D1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BF2AF-2DAC-4FB3-BCA8-0B78B7F8918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9E45F9-7201-4022-8A45-F19CAC246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1B5659-640D-4C83-9353-49AA3E9E5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EB2C-2717-4336-BBC0-404A57510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75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B259-FEBB-4D78-9090-8E78AE3C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4B66F-F0A6-45EE-B2C6-6D366D4A4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BF2AF-2DAC-4FB3-BCA8-0B78B7F8918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867BD-6DF0-4883-B070-9F1C0AE28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CCE0B-65B3-45C1-9B67-27B1B82E1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EB2C-2717-4336-BBC0-404A57510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6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5E0B0-A370-4BB7-BBEB-B779979C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BF2AF-2DAC-4FB3-BCA8-0B78B7F8918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A83E9-513C-40DA-8CC9-34B49F6F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9ACB8-E154-4EE3-9149-9706D343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EB2C-2717-4336-BBC0-404A57510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26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B05B5-7102-4C0F-AFF8-7A3408F76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1FEB-7FD9-41BE-9CBF-3FE7767CA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0C6BC-781A-4CB9-A634-3646EF446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3D767-3279-471A-9AA2-7196B9B7B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BF2AF-2DAC-4FB3-BCA8-0B78B7F8918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6300E-3BF8-45E8-8E84-2BD6733D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68896-5B35-436F-B529-6BEF8AD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EB2C-2717-4336-BBC0-404A57510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4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0E897-1767-4BA8-A1CC-68345B4A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5AD2CB-23B0-4128-B792-94F9672D4A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F865B-2B5C-402B-A3C3-4C4967E1E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E67EE-652D-4D06-99F8-078095E6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BF2AF-2DAC-4FB3-BCA8-0B78B7F8918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32ADE-D402-4C83-9AB7-4F8B397F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CE410-D2CA-4BC8-A69F-145519CC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EB2C-2717-4336-BBC0-404A57510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0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D33CF8-3A58-4332-AE89-44475E13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F79D6-60AD-4D0A-9327-B28B4B1D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363BE-FD8F-4E21-9A93-EDCD020E29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BF2AF-2DAC-4FB3-BCA8-0B78B7F8918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76876-03B8-48C5-A406-168385F59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212F8-AA4F-402B-B8EB-8520AD6C1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3EB2C-2717-4336-BBC0-404A57510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11A4-DD49-4358-8044-B7EFED42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83544"/>
            <a:ext cx="9144000" cy="85116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gency FB" panose="020B0503020202020204" pitchFamily="34" charset="0"/>
              </a:rPr>
              <a:t>SLIIT ITP PROJECT PROPOSAL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6D24D-DA55-4582-A1C9-D771CE860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28" y="369057"/>
            <a:ext cx="1194944" cy="1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03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2D8-610A-4DDC-94B7-E9EA937F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Vehicle Repairing, Workload and Maintenance Management of Vehicles</a:t>
            </a:r>
            <a:endParaRPr lang="en-US" sz="3200" dirty="0"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FCC8-D9D6-44F7-A603-89217AE9B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51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2D8-610A-4DDC-94B7-E9EA937F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Metal Crusher Machines Repairing, Workload and Maintenance Management</a:t>
            </a:r>
            <a:endParaRPr lang="en-US" sz="3200" dirty="0"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FCC8-D9D6-44F7-A603-89217AE9B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2D8-610A-4DDC-94B7-E9EA937F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Loader Machines Repairing, Workload and Maintenance Management</a:t>
            </a:r>
            <a:endParaRPr lang="en-US" sz="3200" dirty="0"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FCC8-D9D6-44F7-A603-89217AE9B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40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2D8-610A-4DDC-94B7-E9EA937F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Generator Machines Repairing, Workload and Maintenance Management and Sales Management</a:t>
            </a:r>
            <a:endParaRPr lang="en-US" sz="3200" dirty="0"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FCC8-D9D6-44F7-A603-89217AE9B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62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2D8-610A-4DDC-94B7-E9EA937F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Administrative Tasks and Employee Attendance Management</a:t>
            </a:r>
            <a:endParaRPr lang="en-US" sz="3200" dirty="0"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FCC8-D9D6-44F7-A603-89217AE9B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1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2D8-610A-4DDC-94B7-E9EA937F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Hammer, Compressor Machines Repairing, Workload and Maintenance Management</a:t>
            </a:r>
            <a:endParaRPr lang="en-US" sz="3200" dirty="0"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FCC8-D9D6-44F7-A603-89217AE9B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9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2D8-610A-4DDC-94B7-E9EA937F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Excavator Machines Repairing, Workload and Maintenance Management</a:t>
            </a:r>
            <a:endParaRPr lang="en-US" sz="3200" dirty="0"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FCC8-D9D6-44F7-A603-89217AE9B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4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2D8-610A-4DDC-94B7-E9EA937F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Other Remaining Items in Stock Management</a:t>
            </a:r>
            <a:endParaRPr lang="en-US" sz="3200" dirty="0"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FCC8-D9D6-44F7-A603-89217AE9B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69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2D8-610A-4DDC-94B7-E9EA937F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Other Remaining Items in Stock Management</a:t>
            </a:r>
            <a:endParaRPr lang="en-US" sz="3200" dirty="0"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FCC8-D9D6-44F7-A603-89217AE9B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8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FDAE-9A9D-4123-9DA3-50250AFD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Tools &amp;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2FE2-AEEE-4130-9E68-C2ED5E36F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950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5C8F-6AA8-4922-95C1-79C072C8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METAL CRUSHER MANAGEMENT SYSTEM</a:t>
            </a:r>
            <a:br>
              <a:rPr lang="en-US" b="1" dirty="0">
                <a:latin typeface="Agency FB" panose="020B0503020202020204" pitchFamily="34" charset="0"/>
              </a:rPr>
            </a:br>
            <a:r>
              <a:rPr lang="en-US" sz="3200" b="1" dirty="0">
                <a:latin typeface="Agency FB" panose="020B0503020202020204" pitchFamily="34" charset="0"/>
              </a:rPr>
              <a:t>HERATH METAL CRUSHER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A02AF-DD04-4457-AC69-78774FE3F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8356" y="4863514"/>
            <a:ext cx="10515600" cy="13255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PROJECT ID		- ITP21F_05</a:t>
            </a:r>
          </a:p>
          <a:p>
            <a:pPr marL="0" indent="0">
              <a:buNone/>
            </a:pPr>
            <a:r>
              <a:rPr lang="en-US" dirty="0"/>
              <a:t>SUPERVISOR 	- </a:t>
            </a:r>
          </a:p>
        </p:txBody>
      </p:sp>
    </p:spTree>
    <p:extLst>
      <p:ext uri="{BB962C8B-B14F-4D97-AF65-F5344CB8AC3E}">
        <p14:creationId xmlns:p14="http://schemas.microsoft.com/office/powerpoint/2010/main" val="4093853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FDAE-9A9D-4123-9DA3-50250AFD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2FE2-AEEE-4130-9E68-C2ED5E36F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14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FEB9B-03D6-4468-8B64-9D59F4B61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latin typeface="Agency FB" panose="020B0503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0143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103DE-045F-4E5C-993B-B8B104F6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DETAILS OF PROJECT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BD673-3668-443A-9F50-DE066BB74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378" y="1867828"/>
            <a:ext cx="7700887" cy="4351338"/>
          </a:xfrm>
        </p:spPr>
        <p:txBody>
          <a:bodyPr/>
          <a:lstStyle/>
          <a:p>
            <a:r>
              <a:rPr lang="en-US" dirty="0" err="1"/>
              <a:t>Ravinda</a:t>
            </a:r>
            <a:r>
              <a:rPr lang="en-US" dirty="0"/>
              <a:t> Anjana S.A.D			- IT20062538</a:t>
            </a:r>
          </a:p>
          <a:p>
            <a:r>
              <a:rPr lang="en-US" dirty="0" err="1"/>
              <a:t>Dakumpitiya</a:t>
            </a:r>
            <a:r>
              <a:rPr lang="en-US" dirty="0"/>
              <a:t> D.A.L.C			- IT20187200</a:t>
            </a:r>
          </a:p>
          <a:p>
            <a:r>
              <a:rPr lang="pt-BR" dirty="0"/>
              <a:t>Bandara S.A.C.J.W			- IT20197278</a:t>
            </a:r>
          </a:p>
          <a:p>
            <a:r>
              <a:rPr lang="pt-BR" dirty="0"/>
              <a:t>Wijesinghe W.A.K.R			- IT20751296</a:t>
            </a:r>
          </a:p>
          <a:p>
            <a:r>
              <a:rPr lang="pt-BR" dirty="0"/>
              <a:t>Nigamuni M.M.S				- IT20189426</a:t>
            </a:r>
          </a:p>
          <a:p>
            <a:r>
              <a:rPr lang="pt-BR" dirty="0"/>
              <a:t>Kadigamuwa A.S.T.W.M.R.R.W 	- IT20197100</a:t>
            </a:r>
          </a:p>
          <a:p>
            <a:r>
              <a:rPr lang="pt-BR" dirty="0"/>
              <a:t>Mithsara K.A.G.N				- IT20190170</a:t>
            </a:r>
          </a:p>
          <a:p>
            <a:r>
              <a:rPr lang="pt-BR" dirty="0"/>
              <a:t>Ariyathilake H.L				- IT20245788</a:t>
            </a:r>
          </a:p>
          <a:p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06554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FDAE-9A9D-4123-9DA3-50250AFD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2FE2-AEEE-4130-9E68-C2ED5E36F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78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FDAE-9A9D-4123-9DA3-50250AFD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Problem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2FE2-AEEE-4130-9E68-C2ED5E36F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818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FDAE-9A9D-4123-9DA3-50250AFD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Solution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2FE2-AEEE-4130-9E68-C2ED5E36F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10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FDAE-9A9D-4123-9DA3-50250AFD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Key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2FE2-AEEE-4130-9E68-C2ED5E36F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10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FDAE-9A9D-4123-9DA3-50250AFD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System Overview</a:t>
            </a:r>
          </a:p>
        </p:txBody>
      </p:sp>
    </p:spTree>
    <p:extLst>
      <p:ext uri="{BB962C8B-B14F-4D97-AF65-F5344CB8AC3E}">
        <p14:creationId xmlns:p14="http://schemas.microsoft.com/office/powerpoint/2010/main" val="556926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FDAE-9A9D-4123-9DA3-50250AFD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System Functions</a:t>
            </a:r>
          </a:p>
        </p:txBody>
      </p:sp>
    </p:spTree>
    <p:extLst>
      <p:ext uri="{BB962C8B-B14F-4D97-AF65-F5344CB8AC3E}">
        <p14:creationId xmlns:p14="http://schemas.microsoft.com/office/powerpoint/2010/main" val="3008720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112</Words>
  <Application>Microsoft Office PowerPoint</Application>
  <PresentationFormat>Widescreen</PresentationFormat>
  <Paragraphs>31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Agency FB</vt:lpstr>
      <vt:lpstr>Arial</vt:lpstr>
      <vt:lpstr>Calibri</vt:lpstr>
      <vt:lpstr>Calibri Light</vt:lpstr>
      <vt:lpstr>Office Theme</vt:lpstr>
      <vt:lpstr>SLIIT ITP PROJECT PROPOSAL</vt:lpstr>
      <vt:lpstr>METAL CRUSHER MANAGEMENT SYSTEM HERATH METAL CRUSHER</vt:lpstr>
      <vt:lpstr>DETAILS OF PROJECT MEMBERS</vt:lpstr>
      <vt:lpstr>Introduction</vt:lpstr>
      <vt:lpstr>Problem Specification</vt:lpstr>
      <vt:lpstr>Solution Outline</vt:lpstr>
      <vt:lpstr>Key Benefits</vt:lpstr>
      <vt:lpstr>System Overview</vt:lpstr>
      <vt:lpstr>System Functions</vt:lpstr>
      <vt:lpstr>Vehicle Repairing, Workload and Maintenance Management of Vehicles</vt:lpstr>
      <vt:lpstr>Metal Crusher Machines Repairing, Workload and Maintenance Management</vt:lpstr>
      <vt:lpstr>Loader Machines Repairing, Workload and Maintenance Management</vt:lpstr>
      <vt:lpstr>Generator Machines Repairing, Workload and Maintenance Management and Sales Management</vt:lpstr>
      <vt:lpstr>Administrative Tasks and Employee Attendance Management</vt:lpstr>
      <vt:lpstr>Hammer, Compressor Machines Repairing, Workload and Maintenance Management</vt:lpstr>
      <vt:lpstr>Excavator Machines Repairing, Workload and Maintenance Management</vt:lpstr>
      <vt:lpstr>Other Remaining Items in Stock Management</vt:lpstr>
      <vt:lpstr>Other Remaining Items in Stock Management</vt:lpstr>
      <vt:lpstr>Tools &amp; Technologies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SLIIT ITP PROJECT PROPOSAL</dc:title>
  <dc:creator>Malith Senanayake</dc:creator>
  <cp:lastModifiedBy>Malith Senanayake</cp:lastModifiedBy>
  <cp:revision>9</cp:revision>
  <dcterms:created xsi:type="dcterms:W3CDTF">2021-07-25T07:56:48Z</dcterms:created>
  <dcterms:modified xsi:type="dcterms:W3CDTF">2021-07-25T08:58:44Z</dcterms:modified>
</cp:coreProperties>
</file>